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Rare Drip: Authentic Streetwear, Revolutionized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Rare Drip is a blockchain-powered NFT marketplace. It authenticates streetwear, connecting digital ownership with physical fashion. We address the $2.5B counterfeit market. Experience secure, transparent trading.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8563"/>
            <a:ext cx="259996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Bunny Chokkam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11317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$2.5B Streetwear Authentication Crisis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740"/>
            <a:ext cx="6244709" cy="4272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463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Counterfeit Market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99521" y="3044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40% of luxury streetwear is affected by counterfeits. This impacts brand integrity and consumer trust.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Traditional Methods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methods are slow and costly. They lack transparency and global scalability.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530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Blockchain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611207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provides immutable proof of origin. This ensures trust in a $6B resale sneaker market.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14018"/>
            <a:ext cx="6157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Rare Drip: How It Works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25622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NFT Authenticity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925622" y="2480191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NFT represents a digital certificate of authenticity.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25622" y="3350657"/>
            <a:ext cx="4798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Oppurtunity to resell  purchased NFT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925622" y="3841075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Sellers have verified profiles with reputation scores.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4484727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25622" y="4711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Contracts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925622" y="5201960"/>
            <a:ext cx="79109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contracts ensure transparent transaction history.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5845612"/>
            <a:ext cx="1134070" cy="16698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25622" y="6072426"/>
            <a:ext cx="64034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Redeem Your NFT for Exclusive Physical Clothing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925622" y="6562844"/>
            <a:ext cx="79109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Own a unique NFT? Get its exclusive physical clothing counterpart—designed just for you. One-of-a-kind, just like your digital asset!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2804"/>
            <a:ext cx="5916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31745"/>
            <a:ext cx="45792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66179"/>
            <a:ext cx="28627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MetaMask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56598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transactions enabled by MetaMask wallet integration.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599867" y="2531745"/>
            <a:ext cx="4579263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34301" y="2766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ERC-721 Standard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34301" y="3256598"/>
            <a:ext cx="41103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item representation using the ERC-721 token standard.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43651"/>
            <a:ext cx="93852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678085"/>
            <a:ext cx="2895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Decentralized Storage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168503"/>
            <a:ext cx="8916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 metadata stored using IPFS decentralized storage.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020991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architecture also features multi-factor authentication for seller verification and real-time blockchain transaction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430060"/>
            <a:ext cx="74634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Exceptional User Experience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24790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3272790"/>
            <a:ext cx="2883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One-Click Verification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104" y="2479000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93104" y="3272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Cross-Platform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938" y="2479000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934938" y="3272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24/7 Access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4307562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451390" y="5101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 Fees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4451390" y="5710833"/>
            <a:ext cx="93852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Enjoy one-click verification, mobile and desktop compatibility, 24/7 global access, and low transaction fees (2.5% vs 15% on traditional platforms) along with instant global shipping coordination.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504384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spc="-9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Massive Market Opportunity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global streetwear market is projected to reach $190B by 2026. We target 18-35 year old fashion enthusiasts. There is growing demand for digital authentication. This presents an opportunity to disrupt the $25B sneaker resale market.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3101"/>
            <a:ext cx="6059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02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9653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Admin lists NFT: uploads image, sets price in ETH, mints NFT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14587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User buys NFT: connects wallet, pays in Sepolia ETH, receives NFT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32640"/>
            <a:ext cx="93852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Physical redemption: buyer requests delivery, admin ships item, NFT marked "redeemed"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13596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 Resale &amp; verification: owners can resell, new buyers verify authenticity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17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Vision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858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12837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Expand Categories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5762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to luxury fashion categories.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50858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32" y="512837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Network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54078" y="55762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global authentication network.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0858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204" y="512837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Verification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77249" y="5576292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AI-enhanced verification.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5572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future includes community governance through token ownership. We aim to break barriers between digital and physical fashion.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2025-03-31T03:51:00Z</dcterms:created>
  <dcterms:modified xsi:type="dcterms:W3CDTF">2025-03-31T03:51:00Z</dcterms:modified>
</cp:coreProperties>
</file>